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theme/theme9.xml" ContentType="application/vnd.openxmlformats-officedocument.theme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8" r:id="rId2"/>
    <p:sldMasterId id="2147483683" r:id="rId3"/>
    <p:sldMasterId id="2147483671" r:id="rId4"/>
    <p:sldMasterId id="2147483685" r:id="rId5"/>
    <p:sldMasterId id="2147483687" r:id="rId6"/>
    <p:sldMasterId id="2147483689" r:id="rId7"/>
    <p:sldMasterId id="2147483648" r:id="rId8"/>
    <p:sldMasterId id="2147483662" r:id="rId9"/>
    <p:sldMasterId id="2147483664" r:id="rId10"/>
  </p:sldMasterIdLst>
  <p:sldIdLst>
    <p:sldId id="257" r:id="rId11"/>
    <p:sldId id="263" r:id="rId12"/>
    <p:sldId id="264" r:id="rId13"/>
    <p:sldId id="258" r:id="rId14"/>
    <p:sldId id="261" r:id="rId15"/>
    <p:sldId id="266" r:id="rId16"/>
    <p:sldId id="262" r:id="rId17"/>
    <p:sldId id="265" r:id="rId18"/>
    <p:sldId id="271" r:id="rId19"/>
    <p:sldId id="267" r:id="rId20"/>
    <p:sldId id="270" r:id="rId21"/>
    <p:sldId id="272" r:id="rId22"/>
    <p:sldId id="273" r:id="rId23"/>
    <p:sldId id="274" r:id="rId24"/>
    <p:sldId id="275" r:id="rId25"/>
    <p:sldId id="25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37DA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1"/>
    <p:restoredTop sz="94694"/>
  </p:normalViewPr>
  <p:slideViewPr>
    <p:cSldViewPr snapToGrid="0">
      <p:cViewPr varScale="1">
        <p:scale>
          <a:sx n="104" d="100"/>
          <a:sy n="104" d="100"/>
        </p:scale>
        <p:origin x="20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04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4B4B-168B-55DA-14D7-0A3222B11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4D6E5-0562-5222-1C42-CFE9E09661F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85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A857-2766-79E0-7019-4FF0A2956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7831-1068-1C15-15B2-388EC932FE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373085"/>
            <a:ext cx="5181600" cy="3803877"/>
          </a:xfrm>
        </p:spPr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61DB9-5BF1-32BD-6B0D-CB73D17B6F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73085"/>
            <a:ext cx="5181600" cy="3803877"/>
          </a:xfrm>
        </p:spPr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4502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952C-A555-2475-4E73-53FA75A62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408386"/>
            <a:ext cx="10515600" cy="1131393"/>
          </a:xfrm>
        </p:spPr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53A51-2D40-11C5-E328-1C5684B08F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BD7DC-11A9-8A7F-BFC1-5192A435A4F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578669"/>
            <a:ext cx="5157787" cy="2760663"/>
          </a:xfrm>
        </p:spPr>
        <p:txBody>
          <a:bodyPr/>
          <a:lstStyle>
            <a:lvl1pPr>
              <a:defRPr sz="2500" b="0" i="0" baseline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1AABF-1C69-0B34-8852-F6DDA94650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605088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F4A79-1B99-725E-2136-BB607287C91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3578669"/>
            <a:ext cx="5183188" cy="2760663"/>
          </a:xfrm>
        </p:spPr>
        <p:txBody>
          <a:bodyPr/>
          <a:lstStyle>
            <a:lvl1pPr>
              <a:defRPr sz="2500" b="0" i="0" baseline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581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4B4B-168B-55DA-14D7-0A3222B11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4D6E5-0562-5222-1C42-CFE9E09661F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287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A857-2766-79E0-7019-4FF0A2956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7831-1068-1C15-15B2-388EC932FE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411560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61DB9-5BF1-32BD-6B0D-CB73D17B6F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411560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586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952C-A555-2475-4E73-53FA75A62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21042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53A51-2D40-11C5-E328-1C5684B08F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76227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BD7DC-11A9-8A7F-BFC1-5192A435A4F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929761"/>
            <a:ext cx="5157787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1AABF-1C69-0B34-8852-F6DDA94650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76227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F4A79-1B99-725E-2136-BB607287C91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929761"/>
            <a:ext cx="5183188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1880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478A-5A3A-CBF0-8F90-7DDE8C5C5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393492"/>
            <a:ext cx="3932237" cy="1600200"/>
          </a:xfrm>
        </p:spPr>
        <p:txBody>
          <a:bodyPr anchor="b"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3B0AA-631F-8657-54F7-59EEF75F2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93492"/>
            <a:ext cx="6172200" cy="4554764"/>
          </a:xfrm>
        </p:spPr>
        <p:txBody>
          <a:bodyPr/>
          <a:lstStyle>
            <a:lvl1pPr marL="0" indent="0">
              <a:buNone/>
              <a:defRPr sz="32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35B4C-E465-371E-2BCF-53469EB88F3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091662"/>
            <a:ext cx="3932237" cy="2864531"/>
          </a:xfrm>
        </p:spPr>
        <p:txBody>
          <a:bodyPr/>
          <a:lstStyle>
            <a:lvl1pPr marL="0" indent="0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273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4B4B-168B-55DA-14D7-0A3222B11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4D6E5-0562-5222-1C42-CFE9E09661F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3130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A857-2766-79E0-7019-4FF0A2956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7831-1068-1C15-15B2-388EC932FE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440273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61DB9-5BF1-32BD-6B0D-CB73D17B6F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440273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83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952C-A555-2475-4E73-53FA75A62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21042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53A51-2D40-11C5-E328-1C5684B08F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15432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BD7DC-11A9-8A7F-BFC1-5192A435A4F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015777"/>
            <a:ext cx="5157787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1AABF-1C69-0B34-8852-F6DDA94650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15432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F4A79-1B99-725E-2136-BB607287C91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3015777"/>
            <a:ext cx="5183188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550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478A-5A3A-CBF0-8F90-7DDE8C5C5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4466" y="1709530"/>
            <a:ext cx="5083934" cy="1174832"/>
          </a:xfrm>
        </p:spPr>
        <p:txBody>
          <a:bodyPr anchor="b">
            <a:normAutofit/>
          </a:bodyPr>
          <a:lstStyle>
            <a:lvl1pPr>
              <a:defRPr sz="3600" b="1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35B4C-E465-371E-2BCF-53469EB88F3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74466" y="2982332"/>
            <a:ext cx="5083934" cy="2864531"/>
          </a:xfrm>
        </p:spPr>
        <p:txBody>
          <a:bodyPr/>
          <a:lstStyle>
            <a:lvl1pPr marL="0" indent="0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1306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BFAB3-6F7A-1900-D559-94B4F347F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69175" y="1676400"/>
            <a:ext cx="3962400" cy="7685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www.facebook.com</a:t>
            </a:r>
            <a:r>
              <a:rPr lang="en-US" dirty="0"/>
              <a:t>/AnitaB.0rg/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31AC92C-86FB-3A60-F39D-F76CC17C2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9175" y="2765649"/>
            <a:ext cx="3962400" cy="7903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www.instagram.com</a:t>
            </a:r>
            <a:r>
              <a:rPr lang="en-US" dirty="0"/>
              <a:t>/</a:t>
            </a:r>
            <a:r>
              <a:rPr lang="en-US" dirty="0" err="1"/>
              <a:t>anitab_org</a:t>
            </a:r>
            <a:r>
              <a:rPr lang="en-US" dirty="0"/>
              <a:t>/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D775500-A8BD-F040-51B3-DDF95B7CB9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69174" y="3876670"/>
            <a:ext cx="4284345" cy="576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anitab_org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01C2AD0-BC54-9C73-47CF-5E7F718CD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9175" y="4878831"/>
            <a:ext cx="3962400" cy="739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/company/</a:t>
            </a:r>
            <a:r>
              <a:rPr lang="en-US" dirty="0" err="1"/>
              <a:t>anitab</a:t>
            </a:r>
            <a:r>
              <a:rPr lang="en-US" dirty="0"/>
              <a:t>-org/</a:t>
            </a:r>
          </a:p>
        </p:txBody>
      </p:sp>
    </p:spTree>
    <p:extLst>
      <p:ext uri="{BB962C8B-B14F-4D97-AF65-F5344CB8AC3E}">
        <p14:creationId xmlns:p14="http://schemas.microsoft.com/office/powerpoint/2010/main" val="656282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C3F8-6BD7-8ADE-6424-D897043A5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6160" y="3155101"/>
            <a:ext cx="10515600" cy="1325563"/>
          </a:xfrm>
          <a:prstGeom prst="rect">
            <a:avLst/>
          </a:prstGeom>
        </p:spPr>
        <p:txBody>
          <a:bodyPr/>
          <a:lstStyle>
            <a:lvl1pPr algn="l">
              <a:defRPr sz="80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282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53E8-52B7-21D2-E3AA-B3C4809FD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0" y="2766218"/>
            <a:ext cx="5638799" cy="1325563"/>
          </a:xfrm>
          <a:prstGeom prst="rect">
            <a:avLst/>
          </a:prstGeom>
        </p:spPr>
        <p:txBody>
          <a:bodyPr/>
          <a:lstStyle>
            <a:lvl1pPr>
              <a:defRPr sz="4000" b="1" i="0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29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1AEF70-3069-8585-7EB4-EED6E87725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4466" y="1709530"/>
            <a:ext cx="5083934" cy="1174832"/>
          </a:xfrm>
        </p:spPr>
        <p:txBody>
          <a:bodyPr anchor="b">
            <a:normAutofit/>
          </a:bodyPr>
          <a:lstStyle>
            <a:lvl1pPr>
              <a:defRPr sz="3600" b="1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E924431-F296-05A6-310F-CED34B18A1E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74466" y="2982332"/>
            <a:ext cx="5083934" cy="2864531"/>
          </a:xfrm>
        </p:spPr>
        <p:txBody>
          <a:bodyPr/>
          <a:lstStyle>
            <a:lvl1pPr marL="0" indent="0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44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53E8-52B7-21D2-E3AA-B3C4809FD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0" y="2766218"/>
            <a:ext cx="5638799" cy="1325563"/>
          </a:xfrm>
          <a:prstGeom prst="rect">
            <a:avLst/>
          </a:prstGeom>
        </p:spPr>
        <p:txBody>
          <a:bodyPr/>
          <a:lstStyle>
            <a:lvl1pPr>
              <a:defRPr sz="4000" b="1" i="0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97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1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092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414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6C9-DCA8-FE82-C5D9-07FBEE92D08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180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heme" Target="../theme/them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anitab-org/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12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instagram.com/anitab_org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hyperlink" Target="https://twitter.com/anitab_org?s=21" TargetMode="External"/><Relationship Id="rId4" Type="http://schemas.openxmlformats.org/officeDocument/2006/relationships/hyperlink" Target="https://www.facebook.com/AnitaB.0rg/" TargetMode="External"/><Relationship Id="rId9" Type="http://schemas.openxmlformats.org/officeDocument/2006/relationships/image" Target="../media/image1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8E99D8-32B2-1C15-E6BE-543676D8C6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" b="1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04BA72-ECD8-316A-4E53-44BA9766C4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913317" y="2684262"/>
            <a:ext cx="4182682" cy="1692085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F8E4A2FB-7F10-8D6C-E615-DA777984AC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34052" y="2682010"/>
            <a:ext cx="3644629" cy="16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4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5C9941D-7F95-BF10-6014-DFF434F5C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3983" b="4398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D291AEA-2B9C-F970-6BB0-063B32D8DD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A98D9409-8B35-215D-9984-009677ABD9E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6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bg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gradient&#10;&#10;Description automatically generated">
            <a:extLst>
              <a:ext uri="{FF2B5EF4-FFF2-40B4-BE49-F238E27FC236}">
                <a16:creationId xmlns:a16="http://schemas.microsoft.com/office/drawing/2014/main" id="{6CEA942E-9850-30D8-D94C-444D8A720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67375"/>
          <a:stretch/>
        </p:blipFill>
        <p:spPr>
          <a:xfrm>
            <a:off x="-1" y="-1"/>
            <a:ext cx="4114801" cy="6857999"/>
          </a:xfrm>
          <a:prstGeom prst="rect">
            <a:avLst/>
          </a:prstGeom>
        </p:spPr>
      </p:pic>
      <p:pic>
        <p:nvPicPr>
          <p:cNvPr id="8" name="Picture 7" descr="A pink lines on a black background&#10;&#10;Description automatically generated">
            <a:extLst>
              <a:ext uri="{FF2B5EF4-FFF2-40B4-BE49-F238E27FC236}">
                <a16:creationId xmlns:a16="http://schemas.microsoft.com/office/drawing/2014/main" id="{550EE40D-46BE-FBBD-6047-74CFC3E42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11" b="33050"/>
          <a:stretch/>
        </p:blipFill>
        <p:spPr>
          <a:xfrm rot="10800000">
            <a:off x="9734258" y="0"/>
            <a:ext cx="2457742" cy="209746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9641EC8-A8FA-FCE6-F02E-EAF544A742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7825" y="6120792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orange and pink background&#10;&#10;Description automatically generated">
            <a:extLst>
              <a:ext uri="{FF2B5EF4-FFF2-40B4-BE49-F238E27FC236}">
                <a16:creationId xmlns:a16="http://schemas.microsoft.com/office/drawing/2014/main" id="{439EB56C-3BBA-E1A8-DC9B-FF091F0AAE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6232"/>
          <a:stretch/>
        </p:blipFill>
        <p:spPr>
          <a:xfrm>
            <a:off x="0" y="0"/>
            <a:ext cx="4114804" cy="6858000"/>
          </a:xfrm>
          <a:prstGeom prst="rect">
            <a:avLst/>
          </a:prstGeom>
        </p:spPr>
      </p:pic>
      <p:pic>
        <p:nvPicPr>
          <p:cNvPr id="7" name="Picture 6" descr="A blue light in the dark&#10;&#10;Description automatically generated">
            <a:extLst>
              <a:ext uri="{FF2B5EF4-FFF2-40B4-BE49-F238E27FC236}">
                <a16:creationId xmlns:a16="http://schemas.microsoft.com/office/drawing/2014/main" id="{00FB0E62-2AB9-8512-1E44-65B167441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36413" b="50000"/>
          <a:stretch/>
        </p:blipFill>
        <p:spPr>
          <a:xfrm rot="16200000">
            <a:off x="9431090" y="270043"/>
            <a:ext cx="3040311" cy="2498558"/>
          </a:xfrm>
          <a:prstGeom prst="rect">
            <a:avLst/>
          </a:prstGeom>
        </p:spPr>
      </p:pic>
      <p:pic>
        <p:nvPicPr>
          <p:cNvPr id="10" name="Picture 9" descr="A green light in the dark&#10;&#10;Description automatically generated">
            <a:extLst>
              <a:ext uri="{FF2B5EF4-FFF2-40B4-BE49-F238E27FC236}">
                <a16:creationId xmlns:a16="http://schemas.microsoft.com/office/drawing/2014/main" id="{B85A0F62-03C8-15F5-F21D-A747B8133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57549" b="26642"/>
          <a:stretch/>
        </p:blipFill>
        <p:spPr>
          <a:xfrm rot="16200000">
            <a:off x="8838005" y="-964475"/>
            <a:ext cx="2390353" cy="43176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ECBB2D-EAA2-CEBA-C1D8-0A6E310BA84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7825" y="6120792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61B13-4E07-758C-B727-8020A7706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5" r="47368" b="4736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177522B-BB80-B267-6739-B313FD42A1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7964DDDE-E807-11C2-8029-31A7FF3EDC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8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2D8306E-8DF9-5570-7785-27A8441362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F9E6065-2367-2294-03CB-45F3CB8721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AFAB04F9-932E-B924-475D-467389C3D5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248363-1616-C889-D5E5-469253E92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3983" b="4398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18A986C-F933-D763-436A-9AA3CF3B1D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8D7D6D6D-4AEC-4107-83E2-CA13D445A39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blue light&#10;&#10;Description automatically generated">
            <a:extLst>
              <a:ext uri="{FF2B5EF4-FFF2-40B4-BE49-F238E27FC236}">
                <a16:creationId xmlns:a16="http://schemas.microsoft.com/office/drawing/2014/main" id="{30ACFCC3-10C5-8D93-5A03-E9EB6C451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684" t="54035" r="11373"/>
          <a:stretch/>
        </p:blipFill>
        <p:spPr>
          <a:xfrm>
            <a:off x="6946232" y="-2"/>
            <a:ext cx="5245768" cy="3152275"/>
          </a:xfrm>
          <a:prstGeom prst="rect">
            <a:avLst/>
          </a:prstGeom>
        </p:spPr>
      </p:pic>
      <p:pic>
        <p:nvPicPr>
          <p:cNvPr id="6" name="Picture 5" descr="A green light in the dark&#10;&#10;Description automatically generated">
            <a:extLst>
              <a:ext uri="{FF2B5EF4-FFF2-40B4-BE49-F238E27FC236}">
                <a16:creationId xmlns:a16="http://schemas.microsoft.com/office/drawing/2014/main" id="{7543C60F-EDBA-01D4-1940-127049323D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7066" b="50000"/>
          <a:stretch/>
        </p:blipFill>
        <p:spPr>
          <a:xfrm>
            <a:off x="-1" y="3429000"/>
            <a:ext cx="3473005" cy="3429000"/>
          </a:xfrm>
          <a:prstGeom prst="rect">
            <a:avLst/>
          </a:prstGeom>
        </p:spPr>
      </p:pic>
      <p:pic>
        <p:nvPicPr>
          <p:cNvPr id="8" name="Picture 7" descr="A yellow light in the dark&#10;&#10;Description automatically generated">
            <a:extLst>
              <a:ext uri="{FF2B5EF4-FFF2-40B4-BE49-F238E27FC236}">
                <a16:creationId xmlns:a16="http://schemas.microsoft.com/office/drawing/2014/main" id="{DA3F652F-87AB-5625-0EF3-8A47136FE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41637" r="36783"/>
          <a:stretch/>
        </p:blipFill>
        <p:spPr>
          <a:xfrm>
            <a:off x="8048451" y="-1"/>
            <a:ext cx="4143549" cy="4002505"/>
          </a:xfrm>
          <a:prstGeom prst="rect">
            <a:avLst/>
          </a:prstGeom>
        </p:spPr>
      </p:pic>
      <p:pic>
        <p:nvPicPr>
          <p:cNvPr id="9" name="Picture 8" descr="A pink lines on a black background&#10;&#10;Description automatically generated">
            <a:extLst>
              <a:ext uri="{FF2B5EF4-FFF2-40B4-BE49-F238E27FC236}">
                <a16:creationId xmlns:a16="http://schemas.microsoft.com/office/drawing/2014/main" id="{21DA601A-E639-FBE1-5E55-FD941C9C35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59543" r="1" b="33050"/>
          <a:stretch/>
        </p:blipFill>
        <p:spPr>
          <a:xfrm rot="16200000">
            <a:off x="9226626" y="3892625"/>
            <a:ext cx="2457743" cy="34730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D08ACB4-92E2-A4D0-8B06-A443458F0A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4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B89D8-1573-6B07-898A-ADEA15F2D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600"/>
            <a:ext cx="10515600" cy="85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5C1B9-8A03-01E7-ACE5-133F6DEDB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62338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bright blue light&#10;&#10;Description automatically generated">
            <a:extLst>
              <a:ext uri="{FF2B5EF4-FFF2-40B4-BE49-F238E27FC236}">
                <a16:creationId xmlns:a16="http://schemas.microsoft.com/office/drawing/2014/main" id="{A3DDC941-B5E0-3D23-1C7B-2F949BC9C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8684" t="54035" r="11373"/>
          <a:stretch/>
        </p:blipFill>
        <p:spPr>
          <a:xfrm rot="10800000">
            <a:off x="0" y="4805308"/>
            <a:ext cx="3472914" cy="2086936"/>
          </a:xfrm>
          <a:prstGeom prst="rect">
            <a:avLst/>
          </a:prstGeom>
        </p:spPr>
      </p:pic>
      <p:pic>
        <p:nvPicPr>
          <p:cNvPr id="8" name="Picture 7" descr="A yellow light in the dark&#10;&#10;Description automatically generated">
            <a:extLst>
              <a:ext uri="{FF2B5EF4-FFF2-40B4-BE49-F238E27FC236}">
                <a16:creationId xmlns:a16="http://schemas.microsoft.com/office/drawing/2014/main" id="{4F9C71A2-524D-F081-9ABE-72678C51E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41637" r="36783"/>
          <a:stretch/>
        </p:blipFill>
        <p:spPr>
          <a:xfrm rot="10800000">
            <a:off x="0" y="4242421"/>
            <a:ext cx="2743200" cy="2649823"/>
          </a:xfrm>
          <a:prstGeom prst="rect">
            <a:avLst/>
          </a:prstGeom>
        </p:spPr>
      </p:pic>
      <p:pic>
        <p:nvPicPr>
          <p:cNvPr id="14" name="Picture 13" descr="A green light in the dark&#10;&#10;Description automatically generated">
            <a:extLst>
              <a:ext uri="{FF2B5EF4-FFF2-40B4-BE49-F238E27FC236}">
                <a16:creationId xmlns:a16="http://schemas.microsoft.com/office/drawing/2014/main" id="{EBE0E9C1-A7CB-5BC2-1E58-D582C01851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7066" b="50000"/>
          <a:stretch/>
        </p:blipFill>
        <p:spPr>
          <a:xfrm rot="10800000">
            <a:off x="8718995" y="0"/>
            <a:ext cx="3473005" cy="3429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7332EE8-4F10-F5F7-CE1F-219E5BC5A6C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6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74" r:id="rId4"/>
    <p:sldLayoutId id="2147483675" r:id="rId5"/>
    <p:sldLayoutId id="2147483676" r:id="rId6"/>
    <p:sldLayoutId id="2147483677" r:id="rId7"/>
    <p:sldLayoutId id="2147483679" r:id="rId8"/>
    <p:sldLayoutId id="2147483680" r:id="rId9"/>
    <p:sldLayoutId id="214748368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rgbClr val="D937DA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F595E-740C-F8B6-07A5-1A2D78B9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453" r="57247" b="43174"/>
          <a:stretch/>
        </p:blipFill>
        <p:spPr>
          <a:xfrm>
            <a:off x="-105506" y="0"/>
            <a:ext cx="12297506" cy="6858000"/>
          </a:xfrm>
          <a:prstGeom prst="rect">
            <a:avLst/>
          </a:prstGeom>
        </p:spPr>
      </p:pic>
      <p:cxnSp>
        <p:nvCxnSpPr>
          <p:cNvPr id="8" name="Google Shape;85;p25">
            <a:extLst>
              <a:ext uri="{FF2B5EF4-FFF2-40B4-BE49-F238E27FC236}">
                <a16:creationId xmlns:a16="http://schemas.microsoft.com/office/drawing/2014/main" id="{CB8DC36C-D129-8174-D686-69114BDE9FA6}"/>
              </a:ext>
            </a:extLst>
          </p:cNvPr>
          <p:cNvCxnSpPr/>
          <p:nvPr userDrawn="1"/>
        </p:nvCxnSpPr>
        <p:spPr>
          <a:xfrm>
            <a:off x="6096000" y="1629510"/>
            <a:ext cx="0" cy="3754119"/>
          </a:xfrm>
          <a:prstGeom prst="straightConnector1">
            <a:avLst/>
          </a:prstGeom>
          <a:noFill/>
          <a:ln w="38100" cap="flat" cmpd="sng">
            <a:solidFill>
              <a:srgbClr val="F4D3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90;p25">
            <a:extLst>
              <a:ext uri="{FF2B5EF4-FFF2-40B4-BE49-F238E27FC236}">
                <a16:creationId xmlns:a16="http://schemas.microsoft.com/office/drawing/2014/main" id="{21ECB062-2943-375F-050F-6A97D63B7D8B}"/>
              </a:ext>
            </a:extLst>
          </p:cNvPr>
          <p:cNvCxnSpPr/>
          <p:nvPr userDrawn="1"/>
        </p:nvCxnSpPr>
        <p:spPr>
          <a:xfrm>
            <a:off x="6096000" y="1629510"/>
            <a:ext cx="0" cy="3754119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91;p25">
            <a:extLst>
              <a:ext uri="{FF2B5EF4-FFF2-40B4-BE49-F238E27FC236}">
                <a16:creationId xmlns:a16="http://schemas.microsoft.com/office/drawing/2014/main" id="{2B1D7CA0-A52F-3F3D-56D5-181E2F07768C}"/>
              </a:ext>
            </a:extLst>
          </p:cNvPr>
          <p:cNvSpPr txBox="1"/>
          <p:nvPr userDrawn="1"/>
        </p:nvSpPr>
        <p:spPr>
          <a:xfrm>
            <a:off x="410306" y="2194923"/>
            <a:ext cx="518454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oxima Nova"/>
              <a:buNone/>
            </a:pPr>
            <a:r>
              <a:rPr lang="en-US" sz="6400" b="1" i="0" u="none" strike="noStrike" cap="none" dirty="0">
                <a:solidFill>
                  <a:schemeClr val="lt1"/>
                </a:solidFill>
                <a:latin typeface="Poppins" pitchFamily="2" charset="77"/>
                <a:ea typeface="Proxima Nova"/>
                <a:cs typeface="Poppins" pitchFamily="2" charset="77"/>
                <a:sym typeface="Proxima Nova"/>
              </a:rPr>
              <a:t>THANK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oxima Nova"/>
              <a:buNone/>
            </a:pPr>
            <a:r>
              <a:rPr lang="en-US" sz="6400" b="1" i="0" u="none" strike="noStrike" cap="none" dirty="0">
                <a:solidFill>
                  <a:schemeClr val="lt1"/>
                </a:solidFill>
                <a:latin typeface="Poppins" pitchFamily="2" charset="77"/>
                <a:ea typeface="Proxima Nova"/>
                <a:cs typeface="Poppins" pitchFamily="2" charset="77"/>
                <a:sym typeface="Proxima Nova"/>
              </a:rPr>
              <a:t>YOU</a:t>
            </a:r>
            <a:endParaRPr sz="6400" b="1" i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2" name="Google Shape;93;p25">
            <a:hlinkClick r:id="rId4"/>
            <a:extLst>
              <a:ext uri="{FF2B5EF4-FFF2-40B4-BE49-F238E27FC236}">
                <a16:creationId xmlns:a16="http://schemas.microsoft.com/office/drawing/2014/main" id="{5DA16843-8FAB-50C6-2C74-EADBBD2B8673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597155" y="1573131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4;p25">
            <a:hlinkClick r:id="rId6"/>
            <a:extLst>
              <a:ext uri="{FF2B5EF4-FFF2-40B4-BE49-F238E27FC236}">
                <a16:creationId xmlns:a16="http://schemas.microsoft.com/office/drawing/2014/main" id="{EBD8B90A-7433-B5E1-B1A3-AE6BB9D4C850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6597155" y="2667932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6;p25">
            <a:hlinkClick r:id="rId8"/>
            <a:extLst>
              <a:ext uri="{FF2B5EF4-FFF2-40B4-BE49-F238E27FC236}">
                <a16:creationId xmlns:a16="http://schemas.microsoft.com/office/drawing/2014/main" id="{6B5C26D6-27AC-83A7-834B-9D49E337CE31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/>
          <a:stretch/>
        </p:blipFill>
        <p:spPr>
          <a:xfrm>
            <a:off x="6597155" y="4816047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6" descr="Twitter x new logo x rounded - Social media &amp; Logos Icons">
            <a:hlinkClick r:id="rId10"/>
            <a:extLst>
              <a:ext uri="{FF2B5EF4-FFF2-40B4-BE49-F238E27FC236}">
                <a16:creationId xmlns:a16="http://schemas.microsoft.com/office/drawing/2014/main" id="{5BE6C0E6-F10F-0F18-F2F1-33668AC0300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12735"/>
          <a:stretch/>
        </p:blipFill>
        <p:spPr bwMode="auto">
          <a:xfrm>
            <a:off x="6502399" y="3667856"/>
            <a:ext cx="812801" cy="79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DB578F6A-004B-2E51-64DD-AF153B8AD43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5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297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FC83-8B0E-075B-F7B6-85966C4E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DC8DA-E9F0-CA4C-B97E-6E192E137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C4C05-9ACB-95D8-6BE7-A8D39A7AE7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5F0E8-8811-14F7-C019-B0FB19C30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2357-0BCF-9A56-752D-4154448E13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4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DFE8-7772-0842-FEBC-77F83F27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209C46-E8BB-82C0-AEA0-7BFF35A9A21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8FD45-81D0-AF24-18FA-342FC1302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51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BE20-4DDA-257B-37B2-F05EC28F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62B7-85E1-4672-5FF9-4FC71E8A2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6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6087-A179-DB55-6AC5-FB1314DA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8DCF8-BA46-9429-E9C4-F99116A13A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EA53D-1E81-B9A0-741B-ADE43C159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05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6652-028A-8A40-AD61-077A8D3C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198A4-C5A6-5618-DABA-9F19033B2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9A14D-D253-9D0C-3166-A9C4B3BB54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38D34-4EC5-6AF4-4C88-8D7EE9C9C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C77B7-038B-B3BE-725E-6898D2FEB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29D5-55D9-0683-CC42-DA23BBC1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C44CDB-C75E-237A-B5FD-42B1A687F24F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1284162"/>
            <a:ext cx="6172200" cy="455476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355AA-1E22-1EDF-3834-1D38D306F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9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2A82E-9DBD-FE52-4D6B-CFBBD93DF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8B60B-568C-7083-3CF6-237E51D09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D5555-07EF-D7F0-B16F-A35E12109E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F470D-2D26-CD37-52DA-85122BBC97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01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2DDF-8A90-7992-2F93-B3E97D50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9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AF01-6F48-69E4-230B-56A3134DD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1686" y="1135330"/>
            <a:ext cx="9606314" cy="3338480"/>
          </a:xfrm>
        </p:spPr>
        <p:txBody>
          <a:bodyPr/>
          <a:lstStyle/>
          <a:p>
            <a:r>
              <a:rPr lang="en-US" b="1" dirty="0">
                <a:effectLst/>
                <a:latin typeface="Roboto" panose="020F0502020204030204" pitchFamily="2" charset="0"/>
              </a:rPr>
              <a:t>Unveiling the Spectrum of Rest: Exploring Seven Transformative Dimensions</a:t>
            </a:r>
            <a:br>
              <a:rPr lang="en-US" b="1" dirty="0">
                <a:effectLst/>
                <a:latin typeface="Roboto" panose="020F0502020204030204" pitchFamily="2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9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2570-AF86-58F9-44E9-86D72C1D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5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4453-61DF-ADC5-8FBB-776B9CCC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D2AE-2005-72ED-5B7D-3DCCD16F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2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F172-767E-E94C-9155-3CBDDAC7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864B-51BE-C772-9768-C22C546A7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A0CCA-85FC-5F1A-5D14-6A9FD77D79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3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6F13FD-DAF2-A8AD-8BF5-FBE305BF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8AE9C8-B6FE-8989-5D4C-828523F78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AB53AF-1A27-8EA5-1726-1A9D524FB1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BC7CD7-F96C-75BE-8A9E-C7D2BAA4B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E0B0EB8-C462-25E3-2B08-A5FC97C105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3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188294-2C0C-4EBB-277A-324342A4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71448"/>
            <a:ext cx="3932237" cy="143503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436926-EE09-ECC4-AFB7-FC64CCE522D3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1471448"/>
            <a:ext cx="6172200" cy="43896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8765C6-38B2-E071-3DB9-DFEBB4557C9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3004456"/>
            <a:ext cx="3932237" cy="286453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9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6358-3660-66DE-C643-AD2D3C39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36A5A-35CA-8B71-9774-8A16E612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2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18B2-76AF-B4DE-F475-1B39F5A8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732D9-D678-0E0A-303A-F5529AF89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9479-C8BD-8FE8-D476-9DE242C5F0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426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14450</TotalTime>
  <Words>11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Poppins</vt:lpstr>
      <vt:lpstr>Proxima Nova</vt:lpstr>
      <vt:lpstr>Roboto</vt:lpstr>
      <vt:lpstr>1_Office Theme</vt:lpstr>
      <vt:lpstr>2_Office Theme</vt:lpstr>
      <vt:lpstr>5_Office Theme</vt:lpstr>
      <vt:lpstr>2_Custom Design</vt:lpstr>
      <vt:lpstr>3_Custom Design</vt:lpstr>
      <vt:lpstr>4_Custom Design</vt:lpstr>
      <vt:lpstr>5_Custom Design</vt:lpstr>
      <vt:lpstr>Office Theme</vt:lpstr>
      <vt:lpstr>Custom Design</vt:lpstr>
      <vt:lpstr>1_Custom Design</vt:lpstr>
      <vt:lpstr>PowerPoint Presentation</vt:lpstr>
      <vt:lpstr>Unveiling the Spectrum of Rest: Exploring Seven Transformative Dimensions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Sawyer</dc:creator>
  <cp:lastModifiedBy>Vaishnavi</cp:lastModifiedBy>
  <cp:revision>23</cp:revision>
  <dcterms:created xsi:type="dcterms:W3CDTF">2023-06-09T15:25:02Z</dcterms:created>
  <dcterms:modified xsi:type="dcterms:W3CDTF">2024-09-14T23:48:32Z</dcterms:modified>
</cp:coreProperties>
</file>